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8" r:id="rId6"/>
    <p:sldId id="1120" r:id="rId7"/>
    <p:sldId id="909" r:id="rId8"/>
    <p:sldId id="810" r:id="rId9"/>
    <p:sldId id="112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E749DC-8B68-4EE6-83F7-B154C5883100}" v="2" dt="2024-03-08T18:36:29.0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360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EH, HUGH H" userId="79e34e92-affd-4393-98c9-2ff3931e004b" providerId="ADAL" clId="{61E749DC-8B68-4EE6-83F7-B154C5883100}"/>
    <pc:docChg chg="custSel addSld modSld sldOrd">
      <pc:chgData name="SHIEH, HUGH H" userId="79e34e92-affd-4393-98c9-2ff3931e004b" providerId="ADAL" clId="{61E749DC-8B68-4EE6-83F7-B154C5883100}" dt="2024-03-08T18:36:29.055" v="4"/>
      <pc:docMkLst>
        <pc:docMk/>
      </pc:docMkLst>
      <pc:sldChg chg="add">
        <pc:chgData name="SHIEH, HUGH H" userId="79e34e92-affd-4393-98c9-2ff3931e004b" providerId="ADAL" clId="{61E749DC-8B68-4EE6-83F7-B154C5883100}" dt="2024-03-08T18:35:50.195" v="1"/>
        <pc:sldMkLst>
          <pc:docMk/>
          <pc:sldMk cId="656168095" sldId="810"/>
        </pc:sldMkLst>
      </pc:sldChg>
      <pc:sldChg chg="modSp mod">
        <pc:chgData name="SHIEH, HUGH H" userId="79e34e92-affd-4393-98c9-2ff3931e004b" providerId="ADAL" clId="{61E749DC-8B68-4EE6-83F7-B154C5883100}" dt="2024-03-08T18:34:04.736" v="0" actId="207"/>
        <pc:sldMkLst>
          <pc:docMk/>
          <pc:sldMk cId="3384665742" sldId="909"/>
        </pc:sldMkLst>
        <pc:graphicFrameChg chg="modGraphic">
          <ac:chgData name="SHIEH, HUGH H" userId="79e34e92-affd-4393-98c9-2ff3931e004b" providerId="ADAL" clId="{61E749DC-8B68-4EE6-83F7-B154C5883100}" dt="2024-03-08T18:34:04.736" v="0" actId="20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  <pc:sldChg chg="ord">
        <pc:chgData name="SHIEH, HUGH H" userId="79e34e92-affd-4393-98c9-2ff3931e004b" providerId="ADAL" clId="{61E749DC-8B68-4EE6-83F7-B154C5883100}" dt="2024-03-08T18:35:52.374" v="3"/>
        <pc:sldMkLst>
          <pc:docMk/>
          <pc:sldMk cId="2061773256" sldId="1120"/>
        </pc:sldMkLst>
      </pc:sldChg>
      <pc:sldChg chg="add">
        <pc:chgData name="SHIEH, HUGH H" userId="79e34e92-affd-4393-98c9-2ff3931e004b" providerId="ADAL" clId="{61E749DC-8B68-4EE6-83F7-B154C5883100}" dt="2024-03-08T18:36:29.055" v="4"/>
        <pc:sldMkLst>
          <pc:docMk/>
          <pc:sldMk cId="1675343271" sldId="112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February – 1 March, 2024, Athens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26 February – 1 March, 2024, Athens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5G_ProSe_Ph3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Hugh Shieh (AT&amp;T)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3561" y="35971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S2-2401913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68906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45%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 contributions agreed (including solution proposals for both KI#1 and KI#2).</a:t>
            </a:r>
            <a:br>
              <a:rPr lang="en-US" altLang="de-DE" sz="1600" kern="0" dirty="0"/>
            </a:b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solutions are documented for KI#1: UE to Network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4 solutions are documented for KI#2: UE to UE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Handle new solutions/solution updates for KI#1 &amp; KI#2. </a:t>
            </a:r>
          </a:p>
          <a:p>
            <a:pPr lvl="1">
              <a:defRPr/>
            </a:pPr>
            <a:r>
              <a:rPr lang="en-US" sz="1400" kern="0" dirty="0"/>
              <a:t>Solution evaluation and conclusions</a:t>
            </a:r>
          </a:p>
          <a:p>
            <a:pPr lvl="1">
              <a:defRPr/>
            </a:pPr>
            <a:r>
              <a:rPr lang="en-US" sz="1400" kern="0" dirty="0"/>
              <a:t>Plan LS to RAN WGs based on agreed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at SA#103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67686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45%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SA#103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11</a:t>
            </a:r>
            <a:r>
              <a:rPr lang="en-US" altLang="de-DE" sz="1600" kern="0" dirty="0"/>
              <a:t> contributions agreed (including Scope, Architecture requirements, Key issues and solution proposals for both KI#1 and KI#2).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Handle new solutions/solution updates for KI#1 &amp; KI#2, and solution evaluation and conclusions</a:t>
            </a:r>
          </a:p>
          <a:p>
            <a:pPr lvl="1">
              <a:defRPr/>
            </a:pPr>
            <a:r>
              <a:rPr lang="en-US" sz="1400" kern="0" dirty="0"/>
              <a:t>Send TR to SA</a:t>
            </a:r>
            <a:r>
              <a:rPr lang="en-US" sz="1400" kern="0"/>
              <a:t>#104 </a:t>
            </a:r>
            <a:r>
              <a:rPr lang="en-US" sz="1400" kern="0" dirty="0"/>
              <a:t>for information and potentially approval</a:t>
            </a:r>
          </a:p>
          <a:p>
            <a:pPr lvl="1">
              <a:defRPr/>
            </a:pPr>
            <a:r>
              <a:rPr lang="en-US" sz="1400" kern="0" dirty="0"/>
              <a:t>Plan LS to RAN WGs based on agreed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940792"/>
              </p:ext>
            </p:extLst>
          </p:nvPr>
        </p:nvGraphicFramePr>
        <p:xfrm>
          <a:off x="294758" y="1414272"/>
          <a:ext cx="8669318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SA2#160AH-e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2127250"/>
            <a:ext cx="8810625" cy="41354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Discussions on Scope, Architecture requirements and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Total 22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submitted to SA#160AH-e, and 16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SA2#160AH-e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3 </a:t>
            </a:r>
            <a:r>
              <a:rPr lang="en-US" altLang="de-DE" sz="1600" dirty="0" err="1"/>
              <a:t>pCRs</a:t>
            </a:r>
            <a:r>
              <a:rPr lang="en-US" altLang="de-DE" sz="1600"/>
              <a:t> on scope and architecture </a:t>
            </a:r>
            <a:r>
              <a:rPr lang="en-US" altLang="de-DE" sz="1600" dirty="0"/>
              <a:t>requirements are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have been agreed for new Key Issues (related to Work Task #1.1 and #1.2)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Progress</a:t>
            </a:r>
            <a:r>
              <a:rPr lang="en-US" altLang="ko-KR" sz="1400" kern="0" dirty="0"/>
              <a:t> solution discussions for agreed Key Issues in next meeting</a:t>
            </a:r>
            <a:endParaRPr lang="en-US" alt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16753432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47017</TotalTime>
  <Words>562</Words>
  <Application>Microsoft Office PowerPoint</Application>
  <PresentationFormat>On-screen Show (4:3)</PresentationFormat>
  <Paragraphs>124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FS_5G_ProSe_Ph3 Status Report</vt:lpstr>
      <vt:lpstr>FS_5G_ProSe_Ph3 status after SA2#161</vt:lpstr>
      <vt:lpstr>FS_5G_ProSe_Ph3 status at SA#103</vt:lpstr>
      <vt:lpstr>PowerPoint Presentation</vt:lpstr>
      <vt:lpstr>BACKUP</vt:lpstr>
      <vt:lpstr>FS_5G_ProSe_Ph3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SHIEH, HUGH</cp:lastModifiedBy>
  <cp:revision>1882</cp:revision>
  <dcterms:created xsi:type="dcterms:W3CDTF">2008-08-30T09:32:10Z</dcterms:created>
  <dcterms:modified xsi:type="dcterms:W3CDTF">2024-03-08T18:36:39Z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